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AE638-2DDA-47EC-89D8-6FFD19674F3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D990-0A11-4103-9F03-A758C4050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var</a:t>
            </a:r>
            <a:r>
              <a:rPr lang="en-US" dirty="0" smtClean="0"/>
              <a:t> count = 0; count &lt; 4; count++) {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D990-0A11-4103-9F03-A758C4050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var</a:t>
            </a:r>
            <a:r>
              <a:rPr lang="en-US" dirty="0" smtClean="0"/>
              <a:t> count = 0; count &lt; 3; count++) { </a:t>
            </a:r>
            <a:r>
              <a:rPr lang="en-US" dirty="0" err="1" smtClean="0"/>
              <a:t>moveForward</a:t>
            </a:r>
            <a:r>
              <a:rPr lang="en-US" dirty="0" smtClean="0"/>
              <a:t>(50); </a:t>
            </a:r>
            <a:r>
              <a:rPr lang="en-US" dirty="0" err="1" smtClean="0"/>
              <a:t>turnRight</a:t>
            </a:r>
            <a:r>
              <a:rPr lang="en-US" dirty="0" smtClean="0"/>
              <a:t>(120); </a:t>
            </a:r>
            <a:r>
              <a:rPr lang="en-US" dirty="0" err="1" smtClean="0"/>
              <a:t>moveForward</a:t>
            </a:r>
            <a:r>
              <a:rPr lang="en-US" dirty="0" smtClean="0"/>
              <a:t>(50); </a:t>
            </a:r>
            <a:r>
              <a:rPr lang="en-US" dirty="0" err="1" smtClean="0"/>
              <a:t>turnRight</a:t>
            </a:r>
            <a:r>
              <a:rPr lang="en-US" dirty="0" smtClean="0"/>
              <a:t>(60);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D990-0A11-4103-9F03-A758C4050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71EE49-76CE-432D-83DA-39A10D37907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12EB4-092F-43EC-904E-5DDC5669FE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21: Artist: Patterns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4308" y="4857750"/>
            <a:ext cx="303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http://www.tbsrj.com.br/blog/</a:t>
            </a:r>
          </a:p>
        </p:txBody>
      </p:sp>
    </p:spTree>
    <p:extLst>
      <p:ext uri="{BB962C8B-B14F-4D97-AF65-F5344CB8AC3E}">
        <p14:creationId xmlns:p14="http://schemas.microsoft.com/office/powerpoint/2010/main" val="388221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Count the number of times an action should be repeated and represent it as a loop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Divide the number of degrees in a circle into even segments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Given a number of segments, calculate the degrees need to complete a circle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Break complex tasks into smaller repeatable sections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Combine simple shapes into complex designs with nested loops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Compose complex patterns from multiple nested loops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2286000"/>
            <a:ext cx="230876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64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3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1365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483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Stage 21: Artist: Patterns</a:t>
            </a:r>
          </a:p>
          <a:p>
            <a:r>
              <a:rPr lang="en-US" dirty="0" smtClean="0"/>
              <a:t>Progress your way through the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134</Words>
  <Application>Microsoft Office PowerPoint</Application>
  <PresentationFormat>On-screen Show (4:3)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Couture</vt:lpstr>
      <vt:lpstr>Stage 21: Artist: Patterns</vt:lpstr>
      <vt:lpstr>Objectives</vt:lpstr>
      <vt:lpstr>Example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21: Artist: Patterns</dc:title>
  <dc:creator>ychristian</dc:creator>
  <cp:lastModifiedBy>O'Grady-Cunniff, Dianne (CCPS)</cp:lastModifiedBy>
  <cp:revision>3</cp:revision>
  <dcterms:created xsi:type="dcterms:W3CDTF">2015-07-22T14:19:32Z</dcterms:created>
  <dcterms:modified xsi:type="dcterms:W3CDTF">2015-07-25T19:47:17Z</dcterms:modified>
</cp:coreProperties>
</file>